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27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9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9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3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9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8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06F6A10-0D19-4178-8F7F-430545C72C7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00F64C-3AE1-4D38-A9E4-1E6774F2EB6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4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6367-DE9E-476F-ACE5-52054B40A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حل تمرین نهم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636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4C42F-737A-44FD-A53D-232E4A68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58469"/>
            <a:ext cx="4876800" cy="4785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78916-B7B4-484D-9AB6-9F835AF7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14300"/>
            <a:ext cx="10334625" cy="12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4A3EA-28F8-41BF-AC3E-89A6A262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02930"/>
            <a:ext cx="4914900" cy="345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62F30-C0B6-4DB3-8FA2-E47204C9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542925"/>
            <a:ext cx="681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7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4D854-47A4-4DE2-8F47-653C3EB1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47699"/>
            <a:ext cx="8562975" cy="49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23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1D513-13C9-4CE7-9706-4A613823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90" y="2507456"/>
            <a:ext cx="8778310" cy="3759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3DD74-8B1A-4ED0-B256-DD5BAA31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219075"/>
            <a:ext cx="876003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CCA1A-27A5-4A89-B193-E746B4DF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64" y="1725230"/>
            <a:ext cx="5877923" cy="446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01760-94F4-452C-87C4-5DA0B67A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9" y="393624"/>
            <a:ext cx="9610725" cy="1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9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243AC-3AED-42C1-BCBF-9E95B20A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7" y="2050113"/>
            <a:ext cx="7240244" cy="4693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46E4F-4D0E-45AD-8549-F46AA63B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4" y="114301"/>
            <a:ext cx="78009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7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77926-C57F-45F3-86AF-075D1A74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53715"/>
            <a:ext cx="8534400" cy="55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EFE24-D52B-4187-A882-A8D149E2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38449"/>
            <a:ext cx="5467350" cy="3067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8E405-6590-46D4-B4BF-39716AFEF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838449"/>
            <a:ext cx="5033962" cy="3067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61FC15-2C5F-4AC4-9B51-D82A1185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" y="257175"/>
            <a:ext cx="11063287" cy="21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6B503-6D15-452D-A030-CFCB5ED4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598467"/>
            <a:ext cx="5648325" cy="4621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B97DF-8D8D-4B53-A9B7-70847BEC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41328"/>
            <a:ext cx="4943476" cy="4535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51302-7D3F-477F-A431-52AA9A2E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341167"/>
            <a:ext cx="42100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0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7A422-3823-4AD9-833D-09A8E169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61925"/>
            <a:ext cx="102393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3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D0BB9-74A7-4549-A153-653ABCAE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533525"/>
            <a:ext cx="7210425" cy="4729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F8078-76D6-4BE1-A6F5-ABAB4CCD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2" y="85725"/>
            <a:ext cx="11806236" cy="13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3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1EF57-5B38-4E15-93D9-3FF45716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27748"/>
            <a:ext cx="5676900" cy="4959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067C-F662-4F18-BE6B-F9191BBC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8" y="337325"/>
            <a:ext cx="10258424" cy="10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9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BA58-AE35-419A-AECC-9ADA77FF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3" y="1357312"/>
            <a:ext cx="5805487" cy="417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D1EB9-0448-4407-95BD-AC666679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7" y="1562100"/>
            <a:ext cx="5362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25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</TotalTime>
  <Words>3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حل تمرین نهم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نهم</dc:title>
  <dc:creator>Yeganeh Kordi</dc:creator>
  <cp:lastModifiedBy>Yeganeh Kordi</cp:lastModifiedBy>
  <cp:revision>1</cp:revision>
  <dcterms:created xsi:type="dcterms:W3CDTF">2020-12-02T05:17:18Z</dcterms:created>
  <dcterms:modified xsi:type="dcterms:W3CDTF">2020-12-02T05:41:51Z</dcterms:modified>
</cp:coreProperties>
</file>